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5" r:id="rId3"/>
  </p:sldMasterIdLst>
  <p:notesMasterIdLst>
    <p:notesMasterId r:id="rId9"/>
  </p:notesMasterIdLst>
  <p:handoutMasterIdLst>
    <p:handoutMasterId r:id="rId10"/>
  </p:handoutMasterIdLst>
  <p:sldIdLst>
    <p:sldId id="265" r:id="rId4"/>
    <p:sldId id="264" r:id="rId5"/>
    <p:sldId id="263" r:id="rId6"/>
    <p:sldId id="266" r:id="rId7"/>
    <p:sldId id="261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16" userDrawn="1">
          <p15:clr>
            <a:srgbClr val="A4A3A4"/>
          </p15:clr>
        </p15:guide>
        <p15:guide id="2" orient="horz" pos="324" userDrawn="1">
          <p15:clr>
            <a:srgbClr val="A4A3A4"/>
          </p15:clr>
        </p15:guide>
        <p15:guide id="3" orient="horz" pos="2700" userDrawn="1">
          <p15:clr>
            <a:srgbClr val="A4A3A4"/>
          </p15:clr>
        </p15:guide>
        <p15:guide id="4" orient="horz" pos="1620" userDrawn="1">
          <p15:clr>
            <a:srgbClr val="A4A3A4"/>
          </p15:clr>
        </p15:guide>
        <p15:guide id="5" pos="5328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4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030303"/>
    <a:srgbClr val="000033"/>
    <a:srgbClr val="041E41"/>
    <a:srgbClr val="009BE0"/>
    <a:srgbClr val="0097A9"/>
    <a:srgbClr val="008EC8"/>
    <a:srgbClr val="AFC828"/>
    <a:srgbClr val="14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23" autoAdjust="0"/>
    <p:restoredTop sz="94694"/>
  </p:normalViewPr>
  <p:slideViewPr>
    <p:cSldViewPr snapToGrid="0" snapToObjects="1" showGuides="1">
      <p:cViewPr varScale="1">
        <p:scale>
          <a:sx n="161" d="100"/>
          <a:sy n="161" d="100"/>
        </p:scale>
        <p:origin x="1064" y="200"/>
      </p:cViewPr>
      <p:guideLst>
        <p:guide orient="horz" pos="2916"/>
        <p:guide orient="horz" pos="324"/>
        <p:guide orient="horz" pos="2700"/>
        <p:guide orient="horz" pos="1620"/>
        <p:guide pos="5328"/>
        <p:guide pos="2880"/>
        <p:guide pos="4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C81C5-AE7A-1044-93C2-6BFF0DD7BC2B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F6EB44-35E4-0D4D-B375-5AD65073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612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B8FA7-5BDC-BF4F-AE27-E2122A3D7D4C}" type="datetimeFigureOut">
              <a:rPr lang="en-US" smtClean="0"/>
              <a:t>3/3/25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9D953D-192A-4F4A-A51F-DC3C7E58A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29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baseline="0" dirty="0"/>
              <a:t>itle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54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Section Start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00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31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 Slide with Image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1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Sign</a:t>
            </a:r>
            <a:r>
              <a:rPr lang="en-US" baseline="0"/>
              <a:t> Off </a:t>
            </a:r>
            <a:r>
              <a:rPr lang="en-US" baseline="0" dirty="0"/>
              <a:t>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9D953D-192A-4F4A-A51F-DC3C7E58A63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96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303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98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276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83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03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043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25795" y="4853544"/>
            <a:ext cx="18288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fld id="{88C0C721-AEEC-4745-A24D-5BC52D0B46FB}" type="slidenum">
              <a:rPr lang="en-US" sz="1050" b="0" i="0" smtClean="0"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05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27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dt="0"/>
  <p:txStyles>
    <p:titleStyle>
      <a:lvl1pPr algn="l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03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FA361A4-2B4D-3B4C-A2C9-7817490F7B33}"/>
              </a:ext>
            </a:extLst>
          </p:cNvPr>
          <p:cNvSpPr txBox="1"/>
          <p:nvPr userDrawn="1"/>
        </p:nvSpPr>
        <p:spPr>
          <a:xfrm>
            <a:off x="225795" y="4853544"/>
            <a:ext cx="1828800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fld id="{88C0C721-AEEC-4745-A24D-5BC52D0B46FB}" type="slidenum">
              <a:rPr lang="en-US" sz="1050" b="0" i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endParaRPr lang="en-US" sz="1050" b="0" i="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98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hdr="0" dt="0"/>
  <p:txStyles>
    <p:titleStyle>
      <a:lvl1pPr algn="ctr" defTabSz="342892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342892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342892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342892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342892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342892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342892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34289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ber.ca/imageban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3030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5506503-6AB8-274A-A6DE-AC36429AE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38" y="4422666"/>
            <a:ext cx="2872213" cy="3443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3438" y="302683"/>
            <a:ext cx="3236941" cy="2154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5625"/>
              </a:lnSpc>
            </a:pPr>
            <a:r>
              <a:rPr lang="en-US" sz="48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</a:t>
            </a:r>
            <a:br>
              <a:rPr lang="en-US" sz="48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28EEB4-0252-F44A-9BD9-DC08236EC7F7}"/>
              </a:ext>
            </a:extLst>
          </p:cNvPr>
          <p:cNvSpPr txBox="1"/>
          <p:nvPr/>
        </p:nvSpPr>
        <p:spPr>
          <a:xfrm>
            <a:off x="293439" y="2714048"/>
            <a:ext cx="3236940" cy="9577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25"/>
              </a:lnSpc>
            </a:pPr>
            <a:r>
              <a:rPr lang="en-US" sz="2000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Secondary </a:t>
            </a:r>
          </a:p>
          <a:p>
            <a:pPr>
              <a:lnSpc>
                <a:spcPts val="2625"/>
              </a:lnSpc>
            </a:pPr>
            <a:r>
              <a:rPr lang="en-US" sz="2000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 </a:t>
            </a:r>
          </a:p>
          <a:p>
            <a:pPr>
              <a:lnSpc>
                <a:spcPts val="2625"/>
              </a:lnSpc>
            </a:pPr>
            <a:r>
              <a:rPr lang="en-US" sz="1400" cap="all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Date Here</a:t>
            </a:r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9A51D75F-906E-5B41-A71E-1DCBCDAC1F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4091" y="564542"/>
            <a:ext cx="4946472" cy="341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5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7338" y="514352"/>
            <a:ext cx="5829300" cy="10515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25"/>
              </a:lnSpc>
            </a:pPr>
            <a: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SECTION </a:t>
            </a:r>
            <a:b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HERE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A69AB2-71BC-B64F-AE99-DA9442A33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9294" y="4524445"/>
            <a:ext cx="2872213" cy="3443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D6F15CA-9BA7-9249-9B4E-3416C130846E}"/>
              </a:ext>
            </a:extLst>
          </p:cNvPr>
          <p:cNvSpPr txBox="1"/>
          <p:nvPr/>
        </p:nvSpPr>
        <p:spPr>
          <a:xfrm>
            <a:off x="507338" y="1687869"/>
            <a:ext cx="5966614" cy="15004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body copy here. Lorem ipsum dolor sit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tempus vitae, </a:t>
            </a:r>
            <a:r>
              <a:rPr lang="en-US" sz="19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id eros.</a:t>
            </a:r>
          </a:p>
        </p:txBody>
      </p:sp>
    </p:spTree>
    <p:extLst>
      <p:ext uri="{BB962C8B-B14F-4D97-AF65-F5344CB8AC3E}">
        <p14:creationId xmlns:p14="http://schemas.microsoft.com/office/powerpoint/2010/main" val="2081111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5875" y="514351"/>
            <a:ext cx="582930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00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DC1538-6D43-2241-B06E-17098095000D}"/>
              </a:ext>
            </a:extLst>
          </p:cNvPr>
          <p:cNvSpPr txBox="1"/>
          <p:nvPr/>
        </p:nvSpPr>
        <p:spPr>
          <a:xfrm>
            <a:off x="585875" y="1070626"/>
            <a:ext cx="6056328" cy="22852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body copy here.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tempus vitae,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first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second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third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fourth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271920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B9DADBB-2184-204A-8D01-BCBF55CE8F22}"/>
              </a:ext>
            </a:extLst>
          </p:cNvPr>
          <p:cNvSpPr txBox="1"/>
          <p:nvPr/>
        </p:nvSpPr>
        <p:spPr>
          <a:xfrm>
            <a:off x="5201107" y="1070626"/>
            <a:ext cx="2830983" cy="27930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Image box </a:t>
            </a:r>
          </a:p>
          <a:p>
            <a:pPr algn="ctr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*for placement only*</a:t>
            </a: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To access images for Humber marketing and recruitment purposes, please go to 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www.humber.ca/imagebank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B30A3-9319-B041-AEBB-276BBEF3175A}"/>
              </a:ext>
            </a:extLst>
          </p:cNvPr>
          <p:cNvSpPr txBox="1"/>
          <p:nvPr/>
        </p:nvSpPr>
        <p:spPr>
          <a:xfrm>
            <a:off x="585875" y="514351"/>
            <a:ext cx="3836701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00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5C8FD9-9A6C-804F-B784-BDCD61DFF93B}"/>
              </a:ext>
            </a:extLst>
          </p:cNvPr>
          <p:cNvSpPr txBox="1"/>
          <p:nvPr/>
        </p:nvSpPr>
        <p:spPr>
          <a:xfrm>
            <a:off x="585875" y="1070626"/>
            <a:ext cx="3986125" cy="27930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body copy here.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dolor sit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Integer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ac,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tempus vitae,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1650" dirty="0" err="1">
                <a:latin typeface="Arial" panose="020B0604020202020204" pitchFamily="34" charset="0"/>
                <a:cs typeface="Arial" panose="020B0604020202020204" pitchFamily="34" charset="0"/>
              </a:rPr>
              <a:t>eros</a:t>
            </a: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first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second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third bullet point here</a:t>
            </a:r>
          </a:p>
          <a:p>
            <a:pPr marL="257168" indent="-257168">
              <a:buFont typeface="Arial"/>
              <a:buChar char="•"/>
            </a:pPr>
            <a:r>
              <a:rPr lang="en-US" sz="1650" dirty="0">
                <a:latin typeface="Arial" panose="020B0604020202020204" pitchFamily="34" charset="0"/>
                <a:cs typeface="Arial" panose="020B0604020202020204" pitchFamily="34" charset="0"/>
              </a:rPr>
              <a:t>Insert fourth bullet point here</a:t>
            </a:r>
          </a:p>
        </p:txBody>
      </p:sp>
    </p:spTree>
    <p:extLst>
      <p:ext uri="{BB962C8B-B14F-4D97-AF65-F5344CB8AC3E}">
        <p14:creationId xmlns:p14="http://schemas.microsoft.com/office/powerpoint/2010/main" val="4248040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6361" y="514350"/>
            <a:ext cx="5829300" cy="544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4125"/>
              </a:lnSpc>
            </a:pPr>
            <a:r>
              <a:rPr lang="en-US" sz="4500" b="1" spc="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8A1D92-3F00-C147-AA0F-75A8EDE90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438" y="4524445"/>
            <a:ext cx="2872213" cy="344390"/>
          </a:xfrm>
          <a:prstGeom prst="rect">
            <a:avLst/>
          </a:prstGeom>
        </p:spPr>
      </p:pic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EBCE8BE4-6CED-2346-9AFD-F085416D5A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4091" y="862838"/>
            <a:ext cx="4946472" cy="341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05073"/>
      </p:ext>
    </p:extLst>
  </p:cSld>
  <p:clrMapOvr>
    <a:masterClrMapping/>
  </p:clrMapOvr>
</p:sld>
</file>

<file path=ppt/theme/theme1.xml><?xml version="1.0" encoding="utf-8"?>
<a:theme xmlns:a="http://schemas.openxmlformats.org/drawingml/2006/main" name="Humber Title Slide">
  <a:themeElements>
    <a:clrScheme name="Humber">
      <a:dk1>
        <a:srgbClr val="141313"/>
      </a:dk1>
      <a:lt1>
        <a:srgbClr val="FFFFFE"/>
      </a:lt1>
      <a:dk2>
        <a:srgbClr val="141313"/>
      </a:dk2>
      <a:lt2>
        <a:srgbClr val="EFEEED"/>
      </a:lt2>
      <a:accent1>
        <a:srgbClr val="008EC8"/>
      </a:accent1>
      <a:accent2>
        <a:srgbClr val="AFC828"/>
      </a:accent2>
      <a:accent3>
        <a:srgbClr val="D53958"/>
      </a:accent3>
      <a:accent4>
        <a:srgbClr val="FFE319"/>
      </a:accent4>
      <a:accent5>
        <a:srgbClr val="3C1C66"/>
      </a:accent5>
      <a:accent6>
        <a:srgbClr val="008C99"/>
      </a:accent6>
      <a:hlink>
        <a:srgbClr val="0000FF"/>
      </a:hlink>
      <a:folHlink>
        <a:srgbClr val="EFEEE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Humber 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umber Section Star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53B970F6C214681FE375454C347A1" ma:contentTypeVersion="20" ma:contentTypeDescription="Create a new document." ma:contentTypeScope="" ma:versionID="d5896e92adf68862f8e3520a73c25b19">
  <xsd:schema xmlns:xsd="http://www.w3.org/2001/XMLSchema" xmlns:xs="http://www.w3.org/2001/XMLSchema" xmlns:p="http://schemas.microsoft.com/office/2006/metadata/properties" xmlns:ns2="c6bdad56-47f4-4567-9950-752a309850b8" xmlns:ns3="f3a81960-c396-4346-8f1f-682d21bfcb10" targetNamespace="http://schemas.microsoft.com/office/2006/metadata/properties" ma:root="true" ma:fieldsID="a5a1f927009db1ed55d43b1a65c43d0c" ns2:_="" ns3:_="">
    <xsd:import namespace="c6bdad56-47f4-4567-9950-752a309850b8"/>
    <xsd:import namespace="f3a81960-c396-4346-8f1f-682d21bfc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bdad56-47f4-4567-9950-752a309850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f12cebd-6e91-4712-9e29-3224073d0a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4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81960-c396-4346-8f1f-682d21bfcb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713fecd-092d-44db-9f76-efda54aa1c60}" ma:internalName="TaxCatchAll" ma:showField="CatchAllData" ma:web="f3a81960-c396-4346-8f1f-682d21bfc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bdad56-47f4-4567-9950-752a309850b8">
      <Terms xmlns="http://schemas.microsoft.com/office/infopath/2007/PartnerControls"/>
    </lcf76f155ced4ddcb4097134ff3c332f>
    <TaxCatchAll xmlns="f3a81960-c396-4346-8f1f-682d21bfcb10" xsi:nil="true"/>
    <Notes xmlns="c6bdad56-47f4-4567-9950-752a309850b8" xsi:nil="true"/>
  </documentManagement>
</p:properties>
</file>

<file path=customXml/itemProps1.xml><?xml version="1.0" encoding="utf-8"?>
<ds:datastoreItem xmlns:ds="http://schemas.openxmlformats.org/officeDocument/2006/customXml" ds:itemID="{83A51E94-DB06-4961-93A8-85042D2F6130}"/>
</file>

<file path=customXml/itemProps2.xml><?xml version="1.0" encoding="utf-8"?>
<ds:datastoreItem xmlns:ds="http://schemas.openxmlformats.org/officeDocument/2006/customXml" ds:itemID="{BB125524-9EB1-446B-8570-BC058E631C2A}"/>
</file>

<file path=customXml/itemProps3.xml><?xml version="1.0" encoding="utf-8"?>
<ds:datastoreItem xmlns:ds="http://schemas.openxmlformats.org/officeDocument/2006/customXml" ds:itemID="{A02A77D9-03DF-41DB-B993-00E4ACB13AF4}"/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236</Words>
  <Application>Microsoft Macintosh PowerPoint</Application>
  <PresentationFormat>On-screen Show (16:9)</PresentationFormat>
  <Paragraphs>41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Humber Title Slide</vt:lpstr>
      <vt:lpstr>Humber Content Slide</vt:lpstr>
      <vt:lpstr>Humber Section Start Slide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SOS Incorporated</dc:creator>
  <cp:lastModifiedBy>Dekel Chui</cp:lastModifiedBy>
  <cp:revision>70</cp:revision>
  <dcterms:created xsi:type="dcterms:W3CDTF">2013-11-05T15:35:21Z</dcterms:created>
  <dcterms:modified xsi:type="dcterms:W3CDTF">2025-03-03T14:16:11Z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0x010100C6D53B970F6C214681FE375454C347A1</vt:lpwstr>
  </property>
</Properties>
</file>